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63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0A89-6D6F-F0F5-DD79-DAA2A3E2D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93DDB-D2C2-D7D4-8FA2-10801E616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A2613-B5E7-839D-E578-9D1D5141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6A113-9D30-CFC7-5E1E-7698CAFE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C5E5-661D-F685-C0C3-486C5E9A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3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4221-7B59-4097-E78E-F5949E17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794B4-4C68-F884-B5B0-2E55C3DD1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ADE52-6833-6BE1-E288-134FD20A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14F67-B513-116C-E574-E59577F8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8F41D-914F-9FE8-1C19-5AF7137B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0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ABD95B-A5F6-49C0-B2EA-B2CA72727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6C696-57D5-BF3F-45CF-31E3D9D15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DDE8-EA81-F1F1-EFF1-42E0A0A7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2D2BC-845F-DC9C-2BDB-B491B3EC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237B9-0608-C5F6-42B0-4024C430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8666-6A92-252B-BB7C-1973D6EC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F3E28-365A-A3FA-AABA-8C4DDEF60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BB334-ABE9-F694-17FD-F08F3E23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43F7F-7251-B98E-5DCC-3F4496F5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05843-AED4-E37B-70C8-9AFCDC5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6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082C-53AE-E6F4-65F4-9DC72BDC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06B02-0614-5827-2FCB-1C4ACF70B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F1311-9792-6673-72E4-A714E5AB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4E4E8-3A12-05B7-921E-412F39AB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A89A7-E435-A4DB-56DC-800B0864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5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45C1D-E87A-460B-1140-79499E9B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F2FAA-4C6B-7ADA-0E55-1F8A8ABB3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623DA-8437-3D17-A5D8-55678CCA3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C9A0C-F241-63D4-AC8E-BCC51B4B3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8BCF7-1CAC-9ADB-A6C3-8797DD4C6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9D95F-A7DC-8D29-E120-AE551401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9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C361-4827-6DDA-FE68-5296A367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11964-999E-3A19-FE65-CE3EFDE03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BE680-E994-0D59-6567-5CDB37820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1634A-78AD-2477-3A77-C942E0BEC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732A6-99E1-69A8-6784-0570D5006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EDA8FE-9C59-AA88-B3EE-369062099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9CD81-B82D-5109-2396-481917B1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BD7465-9BCD-F5DC-E826-9872FA31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CD0-CE03-8EC3-8400-D892760C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34190-9D14-3A52-1B6A-E76E5778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E909F-E05B-FBDC-92B9-13E79A59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A3D0B-F2D3-4DDA-78B2-23C656AA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9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7EA15-D1A3-31D7-B1B5-A05039D91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3102F-DB64-8F53-8CC9-32075396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9A15-47CF-F580-9346-D5855046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8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A019-1367-83DA-64A2-DE0B17FA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AC19E-1DA6-903B-B51B-2AAEB272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B5425-3081-955A-4170-E5789460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8495D-12DE-2C9E-C9D2-FB1E5AB79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3AA83-EBB6-690C-8B44-428391732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4EC4D-8269-44E6-BBCD-53AE4502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C83C-CBAE-5A67-A890-6BAF6D54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38598B-397D-459A-0073-DD6AF73F9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C2303-4713-881C-0F36-A7E5345E8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DAF0D-0414-FB38-7053-B8A44507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BE1CA-FFC3-A5F5-4647-87D85AB7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9E05A-4C26-FF4F-A4E0-EA7125C7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0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4E86F-F57B-2115-5512-FAEC8B22D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C83CE-8357-FB6D-65B8-4EB96466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E5067-8821-41CC-BF06-9195F809D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ED3C7-0F77-4243-8602-A449AF0C1ED6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58406-9376-37DB-9C05-BFCD24D9A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ED771-6D30-D64C-CD8B-25185C350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B798B-2B12-4A75-85C5-5F874AD5B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8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1438-9018-3417-7045-894366273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E67C6-DE0C-342F-6D96-E951DBD6AD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B1CE9-E9FD-78DE-6486-C963F06E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7" y="0"/>
            <a:ext cx="12203837" cy="79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7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0A42-63C6-806E-E861-8233DD57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47F38-95F9-3AB0-6713-135555F61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0"/>
            <a:ext cx="13715998" cy="6858000"/>
          </a:xfrm>
        </p:spPr>
      </p:pic>
    </p:spTree>
    <p:extLst>
      <p:ext uri="{BB962C8B-B14F-4D97-AF65-F5344CB8AC3E}">
        <p14:creationId xmlns:p14="http://schemas.microsoft.com/office/powerpoint/2010/main" val="2336777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DF33-277E-3993-0104-2320A6AA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736DF-4A70-4225-ABFD-82AC9F94E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184871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130B-9EB5-0AD1-8284-0D11B994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2AC54-74A9-C9BF-CC84-9E43AF928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0"/>
            <a:ext cx="13715998" cy="6858000"/>
          </a:xfrm>
        </p:spPr>
      </p:pic>
    </p:spTree>
    <p:extLst>
      <p:ext uri="{BB962C8B-B14F-4D97-AF65-F5344CB8AC3E}">
        <p14:creationId xmlns:p14="http://schemas.microsoft.com/office/powerpoint/2010/main" val="45922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2BBB-522C-DD5D-FB76-665C8CA0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643BD-C005-87BA-4575-97C836500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969" y="0"/>
            <a:ext cx="13723938" cy="6861970"/>
          </a:xfrm>
        </p:spPr>
      </p:pic>
    </p:spTree>
    <p:extLst>
      <p:ext uri="{BB962C8B-B14F-4D97-AF65-F5344CB8AC3E}">
        <p14:creationId xmlns:p14="http://schemas.microsoft.com/office/powerpoint/2010/main" val="279525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FC7D-4ABA-E131-C62A-E54DFEA9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A2C07-EEDA-7A9D-2A48-FB819D890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1"/>
            <a:ext cx="12192000" cy="7242773"/>
          </a:xfrm>
        </p:spPr>
      </p:pic>
    </p:spTree>
    <p:extLst>
      <p:ext uri="{BB962C8B-B14F-4D97-AF65-F5344CB8AC3E}">
        <p14:creationId xmlns:p14="http://schemas.microsoft.com/office/powerpoint/2010/main" val="199302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F7A1-B7A2-77F5-6B34-59143536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0ED6F3-2DE1-7C6E-EB1C-ED9DA0555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340144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43CC-9DE5-8689-B81A-B4FD35FA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CAA09-2F03-C0C4-E440-CB638BBD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239925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9BE5-C5DA-9F64-CE47-9975723F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37DDE-227A-626B-CAD6-2A0BF0514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55817"/>
          </a:xfrm>
        </p:spPr>
      </p:pic>
    </p:spTree>
    <p:extLst>
      <p:ext uri="{BB962C8B-B14F-4D97-AF65-F5344CB8AC3E}">
        <p14:creationId xmlns:p14="http://schemas.microsoft.com/office/powerpoint/2010/main" val="3411332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6AE8-019B-9BE0-F42D-D9B05934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FC37D-DFF0-08A7-2BEA-7C04B7DE8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108" y="273844"/>
            <a:ext cx="12771108" cy="6310312"/>
          </a:xfrm>
        </p:spPr>
      </p:pic>
    </p:spTree>
    <p:extLst>
      <p:ext uri="{BB962C8B-B14F-4D97-AF65-F5344CB8AC3E}">
        <p14:creationId xmlns:p14="http://schemas.microsoft.com/office/powerpoint/2010/main" val="1834482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856F-DAC3-473E-0B8A-9E4CBD3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4A1C5-7F64-C9AD-2C46-490DE6B85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9" y="0"/>
            <a:ext cx="13715998" cy="6858000"/>
          </a:xfrm>
        </p:spPr>
      </p:pic>
    </p:spTree>
    <p:extLst>
      <p:ext uri="{BB962C8B-B14F-4D97-AF65-F5344CB8AC3E}">
        <p14:creationId xmlns:p14="http://schemas.microsoft.com/office/powerpoint/2010/main" val="422586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AC83-6B3C-BEB0-5D89-A9F0202B9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BD62-4E15-4328-721C-EBB71AFF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4D3C1C-3965-55E7-45AE-275474713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9369" cy="7154779"/>
          </a:xfrm>
        </p:spPr>
      </p:pic>
    </p:spTree>
    <p:extLst>
      <p:ext uri="{BB962C8B-B14F-4D97-AF65-F5344CB8AC3E}">
        <p14:creationId xmlns:p14="http://schemas.microsoft.com/office/powerpoint/2010/main" val="390701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9658-F84C-0C2B-0FCA-007691CE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5CEDE5-AB7A-C9EC-19BA-2E82E31A4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3" y="-1"/>
            <a:ext cx="12229803" cy="6879265"/>
          </a:xfrm>
        </p:spPr>
      </p:pic>
    </p:spTree>
    <p:extLst>
      <p:ext uri="{BB962C8B-B14F-4D97-AF65-F5344CB8AC3E}">
        <p14:creationId xmlns:p14="http://schemas.microsoft.com/office/powerpoint/2010/main" val="779907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7ED4-69F0-B6A8-F066-2EB71EE1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41244-C88E-336A-17F5-A58774EB4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"/>
            <a:ext cx="12268200" cy="6900863"/>
          </a:xfrm>
        </p:spPr>
      </p:pic>
    </p:spTree>
    <p:extLst>
      <p:ext uri="{BB962C8B-B14F-4D97-AF65-F5344CB8AC3E}">
        <p14:creationId xmlns:p14="http://schemas.microsoft.com/office/powerpoint/2010/main" val="125776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8EBD-E628-A1C6-36A2-3F3B88CC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E94168-7D2A-17F2-1E02-BD04F6F19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54671" cy="6893252"/>
          </a:xfrm>
        </p:spPr>
      </p:pic>
    </p:spTree>
    <p:extLst>
      <p:ext uri="{BB962C8B-B14F-4D97-AF65-F5344CB8AC3E}">
        <p14:creationId xmlns:p14="http://schemas.microsoft.com/office/powerpoint/2010/main" val="419058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CF56E-6C87-770B-F7DF-5D9C6725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C7295-1A0A-09DC-5E94-33CE5E5B8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2" cy="6858001"/>
          </a:xfrm>
        </p:spPr>
      </p:pic>
    </p:spTree>
    <p:extLst>
      <p:ext uri="{BB962C8B-B14F-4D97-AF65-F5344CB8AC3E}">
        <p14:creationId xmlns:p14="http://schemas.microsoft.com/office/powerpoint/2010/main" val="218185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297EF-FE66-6FA5-2E9A-84C20673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CDD2D1-0C5A-3EDE-4AAB-AD39D57AD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3" y="0"/>
            <a:ext cx="12259733" cy="6896100"/>
          </a:xfrm>
        </p:spPr>
      </p:pic>
    </p:spTree>
    <p:extLst>
      <p:ext uri="{BB962C8B-B14F-4D97-AF65-F5344CB8AC3E}">
        <p14:creationId xmlns:p14="http://schemas.microsoft.com/office/powerpoint/2010/main" val="61010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1EAA-BDE8-7714-AA0A-E17CAB2E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E71DC-FF54-99A0-4DB4-F4B16CF9C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1" y="1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281914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FD8C-F543-4038-7ABC-234892D0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78292C-7483-0A39-1102-0BF4EC8AD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835" y="0"/>
            <a:ext cx="13605669" cy="6802835"/>
          </a:xfrm>
        </p:spPr>
      </p:pic>
    </p:spTree>
    <p:extLst>
      <p:ext uri="{BB962C8B-B14F-4D97-AF65-F5344CB8AC3E}">
        <p14:creationId xmlns:p14="http://schemas.microsoft.com/office/powerpoint/2010/main" val="2323933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USMAN</dc:creator>
  <cp:lastModifiedBy>USMAN</cp:lastModifiedBy>
  <cp:revision>3</cp:revision>
  <dcterms:created xsi:type="dcterms:W3CDTF">2025-04-18T06:48:25Z</dcterms:created>
  <dcterms:modified xsi:type="dcterms:W3CDTF">2025-04-18T07:11:49Z</dcterms:modified>
</cp:coreProperties>
</file>